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8" r:id="rId2"/>
    <p:sldId id="274" r:id="rId3"/>
    <p:sldId id="266" r:id="rId4"/>
    <p:sldId id="268" r:id="rId5"/>
    <p:sldId id="275" r:id="rId6"/>
    <p:sldId id="269" r:id="rId7"/>
    <p:sldId id="270" r:id="rId8"/>
    <p:sldId id="271" r:id="rId9"/>
    <p:sldId id="272" r:id="rId10"/>
    <p:sldId id="276" r:id="rId11"/>
    <p:sldId id="273" r:id="rId12"/>
    <p:sldId id="277"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kinen, Johannes" userId="ecd0023d-08f7-4ddd-8853-2a9daec0074a" providerId="ADAL" clId="{39F113D2-07E1-4A40-A9B4-649CD4659A6F}"/>
    <pc:docChg chg="modSld">
      <pc:chgData name="Rinkinen, Johannes" userId="ecd0023d-08f7-4ddd-8853-2a9daec0074a" providerId="ADAL" clId="{39F113D2-07E1-4A40-A9B4-649CD4659A6F}" dt="2024-02-21T06:39:53.056" v="17" actId="20577"/>
      <pc:docMkLst>
        <pc:docMk/>
      </pc:docMkLst>
      <pc:sldChg chg="modSp mod">
        <pc:chgData name="Rinkinen, Johannes" userId="ecd0023d-08f7-4ddd-8853-2a9daec0074a" providerId="ADAL" clId="{39F113D2-07E1-4A40-A9B4-649CD4659A6F}" dt="2024-02-21T06:38:20.835" v="11" actId="20577"/>
        <pc:sldMkLst>
          <pc:docMk/>
          <pc:sldMk cId="237303271" sldId="258"/>
        </pc:sldMkLst>
        <pc:spChg chg="mod">
          <ac:chgData name="Rinkinen, Johannes" userId="ecd0023d-08f7-4ddd-8853-2a9daec0074a" providerId="ADAL" clId="{39F113D2-07E1-4A40-A9B4-649CD4659A6F}" dt="2024-02-21T06:38:20.835" v="11" actId="20577"/>
          <ac:spMkLst>
            <pc:docMk/>
            <pc:sldMk cId="237303271" sldId="258"/>
            <ac:spMk id="3" creationId="{E5C79252-41B9-4A18-9B59-D8E4C93DB2B2}"/>
          </ac:spMkLst>
        </pc:spChg>
      </pc:sldChg>
      <pc:sldChg chg="modSp mod">
        <pc:chgData name="Rinkinen, Johannes" userId="ecd0023d-08f7-4ddd-8853-2a9daec0074a" providerId="ADAL" clId="{39F113D2-07E1-4A40-A9B4-649CD4659A6F}" dt="2024-02-21T06:39:53.056" v="17" actId="20577"/>
        <pc:sldMkLst>
          <pc:docMk/>
          <pc:sldMk cId="1901044005" sldId="271"/>
        </pc:sldMkLst>
        <pc:spChg chg="mod">
          <ac:chgData name="Rinkinen, Johannes" userId="ecd0023d-08f7-4ddd-8853-2a9daec0074a" providerId="ADAL" clId="{39F113D2-07E1-4A40-A9B4-649CD4659A6F}" dt="2024-02-21T06:39:53.056" v="17" actId="20577"/>
          <ac:spMkLst>
            <pc:docMk/>
            <pc:sldMk cId="1901044005" sldId="27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4DCED9-17C1-5844-821E-D4C79BD5CEAD}" type="datetimeFigureOut">
              <a:t>21.2.2024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EEEDD0-C21F-DC44-97AB-9DC2BBEDF63F}" type="slidenum">
              <a:t>‹#›</a:t>
            </a:fld>
            <a:endParaRPr lang="en-US"/>
          </a:p>
        </p:txBody>
      </p:sp>
    </p:spTree>
    <p:extLst>
      <p:ext uri="{BB962C8B-B14F-4D97-AF65-F5344CB8AC3E}">
        <p14:creationId xmlns:p14="http://schemas.microsoft.com/office/powerpoint/2010/main" val="1142641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F6EB3-A7AD-F94A-9A03-FD5B103AD45C}" type="datetimeFigureOut">
              <a:t>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670B1-FCBE-A54C-A57B-99894068BA8E}" type="slidenum">
              <a:t>‹#›</a:t>
            </a:fld>
            <a:endParaRPr lang="en-US"/>
          </a:p>
        </p:txBody>
      </p:sp>
    </p:spTree>
    <p:extLst>
      <p:ext uri="{BB962C8B-B14F-4D97-AF65-F5344CB8AC3E}">
        <p14:creationId xmlns:p14="http://schemas.microsoft.com/office/powerpoint/2010/main" val="21309498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07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fi-FI"/>
              <a:t>Muokkaa ots. perustyyl. napsautt.</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07EEEB2-E5BC-4945-94F2-072A1380B9AF}" type="datetime3">
              <a:t>21/2/24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84D05-6CC1-6743-BB01-2F9475278B0B}" type="slidenum">
              <a:t>‹#›</a:t>
            </a:fld>
            <a:endParaRPr lang="en-US"/>
          </a:p>
        </p:txBody>
      </p:sp>
      <p:pic>
        <p:nvPicPr>
          <p:cNvPr id="9" name="Picture 8"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829" y="4767263"/>
            <a:ext cx="957497" cy="273844"/>
          </a:xfrm>
          <a:prstGeom prst="rect">
            <a:avLst/>
          </a:prstGeom>
        </p:spPr>
      </p:pic>
    </p:spTree>
    <p:extLst>
      <p:ext uri="{BB962C8B-B14F-4D97-AF65-F5344CB8AC3E}">
        <p14:creationId xmlns:p14="http://schemas.microsoft.com/office/powerpoint/2010/main" val="398558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fi-FI"/>
              <a:t>Muokkaa ots. perustyyl. napsautt.</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0BADD85-10A6-3F4A-902B-6E21CB838C9B}" type="datetime3">
              <a:t>21/2/24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84D05-6CC1-6743-BB01-2F9475278B0B}" type="slidenum">
              <a:t>‹#›</a:t>
            </a:fld>
            <a:endParaRPr lang="en-US"/>
          </a:p>
        </p:txBody>
      </p:sp>
      <p:pic>
        <p:nvPicPr>
          <p:cNvPr id="9" name="Picture 8"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829" y="4767263"/>
            <a:ext cx="957497" cy="273844"/>
          </a:xfrm>
          <a:prstGeom prst="rect">
            <a:avLst/>
          </a:prstGeom>
        </p:spPr>
      </p:pic>
    </p:spTree>
    <p:extLst>
      <p:ext uri="{BB962C8B-B14F-4D97-AF65-F5344CB8AC3E}">
        <p14:creationId xmlns:p14="http://schemas.microsoft.com/office/powerpoint/2010/main" val="4008848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BA8F3A70-088D-6343-B0E5-88E0128DC6A6}" type="datetime3">
              <a:t>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84D05-6CC1-6743-BB01-2F9475278B0B}" type="slidenum">
              <a:t>‹#›</a:t>
            </a:fld>
            <a:endParaRPr lang="en-US"/>
          </a:p>
        </p:txBody>
      </p:sp>
      <p:pic>
        <p:nvPicPr>
          <p:cNvPr id="8" name="Picture 7"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829" y="4767263"/>
            <a:ext cx="957497" cy="273844"/>
          </a:xfrm>
          <a:prstGeom prst="rect">
            <a:avLst/>
          </a:prstGeom>
        </p:spPr>
      </p:pic>
    </p:spTree>
    <p:extLst>
      <p:ext uri="{BB962C8B-B14F-4D97-AF65-F5344CB8AC3E}">
        <p14:creationId xmlns:p14="http://schemas.microsoft.com/office/powerpoint/2010/main" val="3902327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7C65F37A-7282-FE4F-8A92-EF9A79432FC1}" type="datetime3">
              <a:t>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84D05-6CC1-6743-BB01-2F9475278B0B}" type="slidenum">
              <a:t>‹#›</a:t>
            </a:fld>
            <a:endParaRPr lang="en-US"/>
          </a:p>
        </p:txBody>
      </p:sp>
      <p:pic>
        <p:nvPicPr>
          <p:cNvPr id="8" name="Picture 7"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829" y="4767263"/>
            <a:ext cx="957497" cy="273844"/>
          </a:xfrm>
          <a:prstGeom prst="rect">
            <a:avLst/>
          </a:prstGeom>
        </p:spPr>
      </p:pic>
    </p:spTree>
    <p:extLst>
      <p:ext uri="{BB962C8B-B14F-4D97-AF65-F5344CB8AC3E}">
        <p14:creationId xmlns:p14="http://schemas.microsoft.com/office/powerpoint/2010/main" val="256014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lvl1pPr>
              <a:defRPr>
                <a:solidFill>
                  <a:schemeClr val="tx2"/>
                </a:solidFill>
                <a:latin typeface="Work Sans" panose="00000500000000000000" pitchFamily="50" charset="0"/>
              </a:defRPr>
            </a:lvl1pPr>
            <a:lvl2pPr>
              <a:defRPr>
                <a:solidFill>
                  <a:schemeClr val="tx2"/>
                </a:solidFill>
                <a:latin typeface="+mj-lt"/>
              </a:defRPr>
            </a:lvl2pPr>
            <a:lvl3pPr>
              <a:defRPr>
                <a:solidFill>
                  <a:schemeClr val="tx2"/>
                </a:solidFill>
                <a:latin typeface="Work Sans" panose="00000500000000000000" pitchFamily="50" charset="0"/>
              </a:defRPr>
            </a:lvl3pPr>
            <a:lvl4pPr>
              <a:defRPr>
                <a:solidFill>
                  <a:schemeClr val="tx2"/>
                </a:solidFill>
                <a:latin typeface="Work Sans" panose="00000500000000000000" pitchFamily="50" charset="0"/>
              </a:defRPr>
            </a:lvl4pPr>
            <a:lvl5pPr>
              <a:defRPr>
                <a:solidFill>
                  <a:schemeClr val="tx2"/>
                </a:solidFill>
                <a:latin typeface="Work Sans" panose="00000500000000000000" pitchFamily="50"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a:xfrm>
            <a:off x="840421" y="4758796"/>
            <a:ext cx="2133600" cy="273844"/>
          </a:xfrm>
        </p:spPr>
        <p:txBody>
          <a:bodyPr anchor="ctr"/>
          <a:lstStyle/>
          <a:p>
            <a:fld id="{CA8A5857-1030-FE43-AD03-E416EADC217B}" type="datetime3">
              <a:t>21/2/24</a:t>
            </a:fld>
            <a:endParaRPr lang="en-US"/>
          </a:p>
        </p:txBody>
      </p:sp>
      <p:sp>
        <p:nvSpPr>
          <p:cNvPr id="5" name="Footer Placeholder 4"/>
          <p:cNvSpPr>
            <a:spLocks noGrp="1"/>
          </p:cNvSpPr>
          <p:nvPr>
            <p:ph type="ftr" sz="quarter" idx="11"/>
          </p:nvPr>
        </p:nvSpPr>
        <p:spPr>
          <a:xfrm>
            <a:off x="3837620" y="4758796"/>
            <a:ext cx="2895600" cy="273844"/>
          </a:xfrm>
        </p:spPr>
        <p:txBody>
          <a:bodyPr anchor="ctr"/>
          <a:lstStyle/>
          <a:p>
            <a:endParaRPr lang="en-US"/>
          </a:p>
        </p:txBody>
      </p:sp>
      <p:sp>
        <p:nvSpPr>
          <p:cNvPr id="6" name="Slide Number Placeholder 5"/>
          <p:cNvSpPr>
            <a:spLocks noGrp="1"/>
          </p:cNvSpPr>
          <p:nvPr>
            <p:ph type="sldNum" sz="quarter" idx="12"/>
          </p:nvPr>
        </p:nvSpPr>
        <p:spPr>
          <a:xfrm>
            <a:off x="211674" y="4758796"/>
            <a:ext cx="507993" cy="273844"/>
          </a:xfrm>
        </p:spPr>
        <p:txBody>
          <a:bodyPr anchor="ctr"/>
          <a:lstStyle/>
          <a:p>
            <a:fld id="{D2F84D05-6CC1-6743-BB01-2F9475278B0B}" type="slidenum">
              <a:t>‹#›</a:t>
            </a:fld>
            <a:endParaRPr lang="en-US"/>
          </a:p>
        </p:txBody>
      </p:sp>
      <p:pic>
        <p:nvPicPr>
          <p:cNvPr id="8" name="Picture 7"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829" y="4767263"/>
            <a:ext cx="957497" cy="273844"/>
          </a:xfrm>
          <a:prstGeom prst="rect">
            <a:avLst/>
          </a:prstGeom>
        </p:spPr>
      </p:pic>
    </p:spTree>
    <p:extLst>
      <p:ext uri="{BB962C8B-B14F-4D97-AF65-F5344CB8AC3E}">
        <p14:creationId xmlns:p14="http://schemas.microsoft.com/office/powerpoint/2010/main" val="265463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0162"/>
          <a:stretch/>
        </p:blipFill>
        <p:spPr>
          <a:xfrm>
            <a:off x="285086" y="289375"/>
            <a:ext cx="8574608" cy="3850825"/>
          </a:xfrm>
          <a:prstGeom prst="rect">
            <a:avLst/>
          </a:prstGeom>
        </p:spPr>
      </p:pic>
      <p:sp>
        <p:nvSpPr>
          <p:cNvPr id="2" name="Title 1"/>
          <p:cNvSpPr>
            <a:spLocks noGrp="1"/>
          </p:cNvSpPr>
          <p:nvPr>
            <p:ph type="title"/>
          </p:nvPr>
        </p:nvSpPr>
        <p:spPr>
          <a:xfrm>
            <a:off x="535541" y="795817"/>
            <a:ext cx="5721290" cy="2820974"/>
          </a:xfrm>
        </p:spPr>
        <p:txBody>
          <a:bodyPr anchor="ctr">
            <a:normAutofit/>
          </a:bodyPr>
          <a:lstStyle>
            <a:lvl1pPr algn="l">
              <a:defRPr sz="3200" b="1" cap="all">
                <a:solidFill>
                  <a:schemeClr val="bg1"/>
                </a:solidFill>
              </a:defRPr>
            </a:lvl1pPr>
          </a:lstStyle>
          <a:p>
            <a:r>
              <a:rPr lang="fi-FI"/>
              <a:t>Muokkaa ots. perustyyl. napsautt.</a:t>
            </a:r>
            <a:endParaRPr lang="en-US"/>
          </a:p>
        </p:txBody>
      </p:sp>
      <p:pic>
        <p:nvPicPr>
          <p:cNvPr id="8" name="Picture 7" descr="Heinola_tunnus+slogan_vaaka_musta.jpg"/>
          <p:cNvPicPr>
            <a:picLocks noChangeAspect="1"/>
          </p:cNvPicPr>
          <p:nvPr userDrawn="1"/>
        </p:nvPicPr>
        <p:blipFill rotWithShape="1">
          <a:blip r:embed="rId3">
            <a:extLst>
              <a:ext uri="{28A0092B-C50C-407E-A947-70E740481C1C}">
                <a14:useLocalDpi xmlns:a14="http://schemas.microsoft.com/office/drawing/2010/main" val="0"/>
              </a:ext>
            </a:extLst>
          </a:blip>
          <a:srcRect r="30488"/>
          <a:stretch/>
        </p:blipFill>
        <p:spPr>
          <a:xfrm>
            <a:off x="285086" y="4513342"/>
            <a:ext cx="2432175" cy="319901"/>
          </a:xfrm>
          <a:prstGeom prst="rect">
            <a:avLst/>
          </a:prstGeom>
        </p:spPr>
      </p:pic>
      <p:pic>
        <p:nvPicPr>
          <p:cNvPr id="3" name="Picture 2" descr="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18400" y="4449634"/>
            <a:ext cx="1341294" cy="383610"/>
          </a:xfrm>
          <a:prstGeom prst="rect">
            <a:avLst/>
          </a:prstGeom>
        </p:spPr>
      </p:pic>
    </p:spTree>
    <p:extLst>
      <p:ext uri="{BB962C8B-B14F-4D97-AF65-F5344CB8AC3E}">
        <p14:creationId xmlns:p14="http://schemas.microsoft.com/office/powerpoint/2010/main" val="145765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petu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5541" y="1648658"/>
            <a:ext cx="5721290" cy="1028141"/>
          </a:xfrm>
        </p:spPr>
        <p:txBody>
          <a:bodyPr anchor="ctr">
            <a:normAutofit/>
          </a:bodyPr>
          <a:lstStyle>
            <a:lvl1pPr algn="l">
              <a:defRPr sz="3200" b="1" cap="all">
                <a:solidFill>
                  <a:schemeClr val="bg1"/>
                </a:solidFill>
              </a:defRPr>
            </a:lvl1pPr>
          </a:lstStyle>
          <a:p>
            <a:r>
              <a:rPr lang="fi-FI"/>
              <a:t>KIITOS.</a:t>
            </a:r>
            <a:endParaRPr lang="en-US"/>
          </a:p>
        </p:txBody>
      </p:sp>
      <p:sp>
        <p:nvSpPr>
          <p:cNvPr id="4" name="Text Placeholder 3"/>
          <p:cNvSpPr>
            <a:spLocks noGrp="1"/>
          </p:cNvSpPr>
          <p:nvPr>
            <p:ph type="body" sz="quarter" idx="10" hasCustomPrompt="1"/>
          </p:nvPr>
        </p:nvSpPr>
        <p:spPr>
          <a:xfrm>
            <a:off x="534988" y="2844800"/>
            <a:ext cx="5721350" cy="1861386"/>
          </a:xfrm>
        </p:spPr>
        <p:txBody>
          <a:bodyPr>
            <a:noAutofit/>
          </a:bodyPr>
          <a:lstStyle>
            <a:lvl1pPr marL="0" indent="0">
              <a:buNone/>
              <a:defRPr sz="1400" baseline="0">
                <a:solidFill>
                  <a:schemeClr val="bg1"/>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fi-FI"/>
              <a:t>Etunimi Sukunimi</a:t>
            </a:r>
            <a:br>
              <a:rPr lang="fi-FI"/>
            </a:br>
            <a:r>
              <a:rPr lang="fi-FI"/>
              <a:t>Titteli</a:t>
            </a:r>
            <a:br>
              <a:rPr lang="fi-FI"/>
            </a:br>
            <a:r>
              <a:rPr lang="fi-FI"/>
              <a:t>+358 00 000 0000</a:t>
            </a:r>
            <a:br>
              <a:rPr lang="fi-FI"/>
            </a:br>
            <a:r>
              <a:rPr lang="fi-FI"/>
              <a:t>etunimi.sukunimi@heinola.fi</a:t>
            </a:r>
            <a:br>
              <a:rPr lang="fi-FI"/>
            </a:br>
            <a:r>
              <a:rPr lang="fi-FI"/>
              <a:t>www.heinola.fi</a:t>
            </a:r>
            <a:endParaRPr lang="en-US"/>
          </a:p>
        </p:txBody>
      </p:sp>
      <p:pic>
        <p:nvPicPr>
          <p:cNvPr id="5" name="Picture 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0" y="4449634"/>
            <a:ext cx="1341294" cy="383610"/>
          </a:xfrm>
          <a:prstGeom prst="rect">
            <a:avLst/>
          </a:prstGeom>
        </p:spPr>
      </p:pic>
    </p:spTree>
    <p:extLst>
      <p:ext uri="{BB962C8B-B14F-4D97-AF65-F5344CB8AC3E}">
        <p14:creationId xmlns:p14="http://schemas.microsoft.com/office/powerpoint/2010/main" val="37696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211674" y="1200151"/>
            <a:ext cx="4270832" cy="3394472"/>
          </a:xfrm>
        </p:spPr>
        <p:txBody>
          <a:bodyPr>
            <a:normAutofit/>
          </a:bodyPr>
          <a:lstStyle>
            <a:lvl1pPr>
              <a:defRPr sz="1800">
                <a:solidFill>
                  <a:srgbClr val="000000"/>
                </a:solidFill>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4706631" y="1200151"/>
            <a:ext cx="4225695" cy="3394472"/>
          </a:xfrm>
        </p:spPr>
        <p:txBody>
          <a:bodyPr>
            <a:normAutofit/>
          </a:bodyPr>
          <a:lstStyle>
            <a:lvl1pPr>
              <a:defRPr sz="1800">
                <a:solidFill>
                  <a:srgbClr val="000000"/>
                </a:solidFill>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1F156049-18A5-2A4E-B726-8D469C98A37A}" type="datetime3">
              <a:t>21/2/24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84D05-6CC1-6743-BB01-2F9475278B0B}" type="slidenum">
              <a:t>‹#›</a:t>
            </a:fld>
            <a:endParaRPr lang="en-US"/>
          </a:p>
        </p:txBody>
      </p:sp>
      <p:pic>
        <p:nvPicPr>
          <p:cNvPr id="9" name="Picture 8"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829" y="4767263"/>
            <a:ext cx="957497" cy="273844"/>
          </a:xfrm>
          <a:prstGeom prst="rect">
            <a:avLst/>
          </a:prstGeom>
        </p:spPr>
      </p:pic>
    </p:spTree>
    <p:extLst>
      <p:ext uri="{BB962C8B-B14F-4D97-AF65-F5344CB8AC3E}">
        <p14:creationId xmlns:p14="http://schemas.microsoft.com/office/powerpoint/2010/main" val="10295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a:p>
        </p:txBody>
      </p:sp>
      <p:sp>
        <p:nvSpPr>
          <p:cNvPr id="3" name="Text Placeholder 2"/>
          <p:cNvSpPr>
            <a:spLocks noGrp="1"/>
          </p:cNvSpPr>
          <p:nvPr>
            <p:ph type="body" idx="1"/>
          </p:nvPr>
        </p:nvSpPr>
        <p:spPr>
          <a:xfrm>
            <a:off x="211674" y="1151335"/>
            <a:ext cx="4171220"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211674" y="1631156"/>
            <a:ext cx="4171220" cy="2963466"/>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4607670" y="1151335"/>
            <a:ext cx="4324656"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07670" y="1631156"/>
            <a:ext cx="4324656" cy="2963466"/>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8C82A58-A66E-4C4B-A9B3-DA83B6252068}" type="datetime3">
              <a:t>21/2/24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F84D05-6CC1-6743-BB01-2F9475278B0B}" type="slidenum">
              <a:t>‹#›</a:t>
            </a:fld>
            <a:endParaRPr lang="en-US"/>
          </a:p>
        </p:txBody>
      </p:sp>
      <p:pic>
        <p:nvPicPr>
          <p:cNvPr id="11" name="Picture 10"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829" y="4767263"/>
            <a:ext cx="957497" cy="273844"/>
          </a:xfrm>
          <a:prstGeom prst="rect">
            <a:avLst/>
          </a:prstGeom>
        </p:spPr>
      </p:pic>
    </p:spTree>
    <p:extLst>
      <p:ext uri="{BB962C8B-B14F-4D97-AF65-F5344CB8AC3E}">
        <p14:creationId xmlns:p14="http://schemas.microsoft.com/office/powerpoint/2010/main" val="107162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49BA5384-14E3-7B40-A41A-C4BD52F45076}" type="datetime3">
              <a:t>21/2/24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F84D05-6CC1-6743-BB01-2F9475278B0B}" type="slidenum">
              <a:t>‹#›</a:t>
            </a:fld>
            <a:endParaRPr lang="en-US"/>
          </a:p>
        </p:txBody>
      </p:sp>
      <p:pic>
        <p:nvPicPr>
          <p:cNvPr id="7" name="Picture 6"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829" y="4767263"/>
            <a:ext cx="957497" cy="273844"/>
          </a:xfrm>
          <a:prstGeom prst="rect">
            <a:avLst/>
          </a:prstGeom>
        </p:spPr>
      </p:pic>
    </p:spTree>
    <p:extLst>
      <p:ext uri="{BB962C8B-B14F-4D97-AF65-F5344CB8AC3E}">
        <p14:creationId xmlns:p14="http://schemas.microsoft.com/office/powerpoint/2010/main" val="34708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E7FCE-9CC2-3545-A69A-59B6461280D2}" type="datetime3">
              <a:t>21/2/24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F84D05-6CC1-6743-BB01-2F9475278B0B}" type="slidenum">
              <a:t>‹#›</a:t>
            </a:fld>
            <a:endParaRPr lang="en-US"/>
          </a:p>
        </p:txBody>
      </p:sp>
      <p:pic>
        <p:nvPicPr>
          <p:cNvPr id="6" name="Picture 5"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4829" y="4767263"/>
            <a:ext cx="957497" cy="273844"/>
          </a:xfrm>
          <a:prstGeom prst="rect">
            <a:avLst/>
          </a:prstGeom>
        </p:spPr>
      </p:pic>
    </p:spTree>
    <p:extLst>
      <p:ext uri="{BB962C8B-B14F-4D97-AF65-F5344CB8AC3E}">
        <p14:creationId xmlns:p14="http://schemas.microsoft.com/office/powerpoint/2010/main" val="172624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Kansi">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54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1674" y="205979"/>
            <a:ext cx="8720652" cy="857250"/>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211674" y="1200151"/>
            <a:ext cx="8720652" cy="3394472"/>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40421" y="4767263"/>
            <a:ext cx="2133600" cy="273844"/>
          </a:xfrm>
          <a:prstGeom prst="rect">
            <a:avLst/>
          </a:prstGeom>
        </p:spPr>
        <p:txBody>
          <a:bodyPr vert="horz" lIns="91440" tIns="45720" rIns="91440" bIns="45720" rtlCol="0" anchor="t"/>
          <a:lstStyle>
            <a:lvl1pPr algn="l">
              <a:defRPr sz="900">
                <a:solidFill>
                  <a:schemeClr val="tx1">
                    <a:tint val="75000"/>
                  </a:schemeClr>
                </a:solidFill>
              </a:defRPr>
            </a:lvl1pPr>
          </a:lstStyle>
          <a:p>
            <a:fld id="{B2829C16-CED8-FD47-A423-2220F5766B0C}" type="datetime3">
              <a:rPr lang="en-US"/>
              <a:pPr/>
              <a:t>21 February 2024</a:t>
            </a:fld>
            <a:endParaRPr lang="en-US"/>
          </a:p>
        </p:txBody>
      </p:sp>
      <p:sp>
        <p:nvSpPr>
          <p:cNvPr id="5" name="Footer Placeholder 4"/>
          <p:cNvSpPr>
            <a:spLocks noGrp="1"/>
          </p:cNvSpPr>
          <p:nvPr>
            <p:ph type="ftr" sz="quarter" idx="3"/>
          </p:nvPr>
        </p:nvSpPr>
        <p:spPr>
          <a:xfrm>
            <a:off x="3837620" y="4767263"/>
            <a:ext cx="2895600" cy="273844"/>
          </a:xfrm>
          <a:prstGeom prst="rect">
            <a:avLst/>
          </a:prstGeom>
        </p:spPr>
        <p:txBody>
          <a:bodyPr vert="horz" lIns="91440" tIns="45720" rIns="91440" bIns="45720" rtlCol="0" anchor="t"/>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1674" y="4767263"/>
            <a:ext cx="507993" cy="273844"/>
          </a:xfrm>
          <a:prstGeom prst="rect">
            <a:avLst/>
          </a:prstGeom>
        </p:spPr>
        <p:txBody>
          <a:bodyPr vert="horz" lIns="91440" tIns="45720" rIns="91440" bIns="45720" rtlCol="0" anchor="t"/>
          <a:lstStyle>
            <a:lvl1pPr algn="l">
              <a:defRPr sz="900">
                <a:solidFill>
                  <a:schemeClr val="tx1">
                    <a:tint val="75000"/>
                  </a:schemeClr>
                </a:solidFill>
              </a:defRPr>
            </a:lvl1pPr>
          </a:lstStyle>
          <a:p>
            <a:fld id="{D2F84D05-6CC1-6743-BB01-2F9475278B0B}" type="slidenum">
              <a:rPr lang="en-US"/>
              <a:pPr/>
              <a:t>‹#›</a:t>
            </a:fld>
            <a:endParaRPr lang="en-US"/>
          </a:p>
        </p:txBody>
      </p:sp>
    </p:spTree>
    <p:extLst>
      <p:ext uri="{BB962C8B-B14F-4D97-AF65-F5344CB8AC3E}">
        <p14:creationId xmlns:p14="http://schemas.microsoft.com/office/powerpoint/2010/main" val="207779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hf hdr="0" ftr="0" dt="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2"/>
          </a:solidFill>
          <a:latin typeface="Work Sans" panose="00000500000000000000" pitchFamily="50" charset="0"/>
          <a:ea typeface="+mn-ea"/>
          <a:cs typeface="+mn-cs"/>
        </a:defRPr>
      </a:lvl1pPr>
      <a:lvl2pPr marL="742950" indent="-285750" algn="l" defTabSz="457200" rtl="0" eaLnBrk="1" latinLnBrk="0" hangingPunct="1">
        <a:spcBef>
          <a:spcPct val="20000"/>
        </a:spcBef>
        <a:buFont typeface="Arial"/>
        <a:buChar char="–"/>
        <a:defRPr sz="1600" kern="1200">
          <a:solidFill>
            <a:schemeClr val="tx2"/>
          </a:solidFill>
          <a:latin typeface="Work Sans" panose="00000500000000000000" pitchFamily="50" charset="0"/>
          <a:ea typeface="+mn-ea"/>
          <a:cs typeface="+mn-cs"/>
        </a:defRPr>
      </a:lvl2pPr>
      <a:lvl3pPr marL="1143000" indent="-228600" algn="l" defTabSz="457200" rtl="0" eaLnBrk="1" latinLnBrk="0" hangingPunct="1">
        <a:spcBef>
          <a:spcPct val="20000"/>
        </a:spcBef>
        <a:buFont typeface="Arial"/>
        <a:buChar char="•"/>
        <a:defRPr sz="1400" kern="1200">
          <a:solidFill>
            <a:schemeClr val="tx2"/>
          </a:solidFill>
          <a:latin typeface="Work Sans" panose="00000500000000000000" pitchFamily="50" charset="0"/>
          <a:ea typeface="+mn-ea"/>
          <a:cs typeface="+mn-cs"/>
        </a:defRPr>
      </a:lvl3pPr>
      <a:lvl4pPr marL="1600200" indent="-228600" algn="l" defTabSz="457200" rtl="0" eaLnBrk="1" latinLnBrk="0" hangingPunct="1">
        <a:spcBef>
          <a:spcPct val="20000"/>
        </a:spcBef>
        <a:buFont typeface="Arial"/>
        <a:buChar char="–"/>
        <a:defRPr sz="1200" kern="1200">
          <a:solidFill>
            <a:schemeClr val="tx2"/>
          </a:solidFill>
          <a:latin typeface="Work Sans" panose="00000500000000000000" pitchFamily="50" charset="0"/>
          <a:ea typeface="+mn-ea"/>
          <a:cs typeface="+mn-cs"/>
        </a:defRPr>
      </a:lvl4pPr>
      <a:lvl5pPr marL="2057400" indent="-228600" algn="l" defTabSz="457200" rtl="0" eaLnBrk="1" latinLnBrk="0" hangingPunct="1">
        <a:spcBef>
          <a:spcPct val="20000"/>
        </a:spcBef>
        <a:buFont typeface="Arial"/>
        <a:buChar char="»"/>
        <a:defRPr sz="1200" kern="1200">
          <a:solidFill>
            <a:schemeClr val="tx2"/>
          </a:solidFill>
          <a:latin typeface="Work Sans" panose="00000500000000000000"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lioppilastutkinto.fi/fi/tutkinnon-toimeenpano/erityisjarjestelyt/kokelaiden-ja-valvojien-akilliseen-sairastumiseen#1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OHJEITA YLIOPPILASKOKEISIIN</a:t>
            </a:r>
            <a:br>
              <a:rPr lang="fi-FI"/>
            </a:br>
            <a:br>
              <a:rPr lang="fi-FI"/>
            </a:br>
            <a:endParaRPr lang="en-US" dirty="0"/>
          </a:p>
        </p:txBody>
      </p:sp>
      <p:sp>
        <p:nvSpPr>
          <p:cNvPr id="3" name="Tekstiruutu 2">
            <a:extLst>
              <a:ext uri="{FF2B5EF4-FFF2-40B4-BE49-F238E27FC236}">
                <a16:creationId xmlns:a16="http://schemas.microsoft.com/office/drawing/2014/main" id="{E5C79252-41B9-4A18-9B59-D8E4C93DB2B2}"/>
              </a:ext>
            </a:extLst>
          </p:cNvPr>
          <p:cNvSpPr txBox="1"/>
          <p:nvPr/>
        </p:nvSpPr>
        <p:spPr>
          <a:xfrm>
            <a:off x="3396186" y="2571750"/>
            <a:ext cx="2093359" cy="646331"/>
          </a:xfrm>
          <a:prstGeom prst="rect">
            <a:avLst/>
          </a:prstGeom>
          <a:noFill/>
        </p:spPr>
        <p:txBody>
          <a:bodyPr wrap="square" rtlCol="0">
            <a:spAutoFit/>
          </a:bodyPr>
          <a:lstStyle/>
          <a:p>
            <a:r>
              <a:rPr lang="fi-FI" dirty="0">
                <a:solidFill>
                  <a:schemeClr val="bg1"/>
                </a:solidFill>
              </a:rPr>
              <a:t>Heinolan lukio </a:t>
            </a:r>
            <a:br>
              <a:rPr lang="fi-FI" dirty="0">
                <a:solidFill>
                  <a:schemeClr val="bg1"/>
                </a:solidFill>
              </a:rPr>
            </a:br>
            <a:r>
              <a:rPr lang="fi-FI" dirty="0">
                <a:solidFill>
                  <a:schemeClr val="bg1"/>
                </a:solidFill>
              </a:rPr>
              <a:t>Kevät 2024</a:t>
            </a:r>
          </a:p>
        </p:txBody>
      </p:sp>
    </p:spTree>
    <p:extLst>
      <p:ext uri="{BB962C8B-B14F-4D97-AF65-F5344CB8AC3E}">
        <p14:creationId xmlns:p14="http://schemas.microsoft.com/office/powerpoint/2010/main" val="23730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1C5E7F-5353-4E65-8375-2D6264407C87}"/>
              </a:ext>
            </a:extLst>
          </p:cNvPr>
          <p:cNvSpPr>
            <a:spLocks noGrp="1"/>
          </p:cNvSpPr>
          <p:nvPr>
            <p:ph type="title"/>
          </p:nvPr>
        </p:nvSpPr>
        <p:spPr/>
        <p:txBody>
          <a:bodyPr/>
          <a:lstStyle/>
          <a:p>
            <a:r>
              <a:rPr lang="fi-FI"/>
              <a:t>Kokeen aikana</a:t>
            </a:r>
          </a:p>
        </p:txBody>
      </p:sp>
      <p:sp>
        <p:nvSpPr>
          <p:cNvPr id="3" name="Sisällön paikkamerkki 2">
            <a:extLst>
              <a:ext uri="{FF2B5EF4-FFF2-40B4-BE49-F238E27FC236}">
                <a16:creationId xmlns:a16="http://schemas.microsoft.com/office/drawing/2014/main" id="{BF4F6D0D-D938-44EB-89ED-99C525FA1558}"/>
              </a:ext>
            </a:extLst>
          </p:cNvPr>
          <p:cNvSpPr>
            <a:spLocks noGrp="1"/>
          </p:cNvSpPr>
          <p:nvPr>
            <p:ph idx="1"/>
          </p:nvPr>
        </p:nvSpPr>
        <p:spPr/>
        <p:txBody>
          <a:bodyPr/>
          <a:lstStyle/>
          <a:p>
            <a:r>
              <a:rPr lang="fi-FI" sz="2000"/>
              <a:t>Jos haluat WC:hen, katso onko seinustalla vapaata valvojaa. Jos ei ole, odota kunnes valvoja palaa. Ota kontakti valvojaan viittaamalla. Lähde liikkeelle vasta, kun valvoja on antanut luvan. WC-matkasi ajaksi kytke näytönsäästäjä päälle lukon kuvasta. </a:t>
            </a:r>
          </a:p>
          <a:p>
            <a:r>
              <a:rPr lang="fi-FI" sz="2000"/>
              <a:t>Jos sinulta putoaa kynä, kumi tms. lattialle, voit nostaa sen itse, mikäli yletyt siihen istualtasi. Muutoin pyydä valvoja luoksesi viittaamalla, niin valvoja tulee nostamaan pudonneen esineen. </a:t>
            </a:r>
          </a:p>
          <a:p>
            <a:r>
              <a:rPr lang="fi-FI" sz="2000"/>
              <a:t>Tarvittaessa ykkösvalvojalta saa särkylääkettä, laastaria ja nenäliinoja sekä lainaksi koevälineitä. </a:t>
            </a:r>
          </a:p>
          <a:p>
            <a:r>
              <a:rPr lang="fi-FI" sz="2000"/>
              <a:t>Älä liiku koetilassa äänekkäästi, vaan mieluiten sukkasillasi. </a:t>
            </a:r>
          </a:p>
          <a:p>
            <a:endParaRPr lang="fi-FI"/>
          </a:p>
        </p:txBody>
      </p:sp>
      <p:sp>
        <p:nvSpPr>
          <p:cNvPr id="4" name="Dian numeron paikkamerkki 3">
            <a:extLst>
              <a:ext uri="{FF2B5EF4-FFF2-40B4-BE49-F238E27FC236}">
                <a16:creationId xmlns:a16="http://schemas.microsoft.com/office/drawing/2014/main" id="{8F524D88-7C03-4FF7-BB8F-538F05FE228B}"/>
              </a:ext>
            </a:extLst>
          </p:cNvPr>
          <p:cNvSpPr>
            <a:spLocks noGrp="1"/>
          </p:cNvSpPr>
          <p:nvPr>
            <p:ph type="sldNum" sz="quarter" idx="12"/>
          </p:nvPr>
        </p:nvSpPr>
        <p:spPr/>
        <p:txBody>
          <a:bodyPr/>
          <a:lstStyle/>
          <a:p>
            <a:fld id="{D2F84D05-6CC1-6743-BB01-2F9475278B0B}" type="slidenum">
              <a:rPr lang="fi-FI" smtClean="0"/>
              <a:t>10</a:t>
            </a:fld>
            <a:endParaRPr lang="fi-FI"/>
          </a:p>
        </p:txBody>
      </p:sp>
    </p:spTree>
    <p:extLst>
      <p:ext uri="{BB962C8B-B14F-4D97-AF65-F5344CB8AC3E}">
        <p14:creationId xmlns:p14="http://schemas.microsoft.com/office/powerpoint/2010/main" val="50750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Kokeesta poistuminen</a:t>
            </a:r>
          </a:p>
        </p:txBody>
      </p:sp>
      <p:sp>
        <p:nvSpPr>
          <p:cNvPr id="3" name="Sisällön paikkamerkki 2"/>
          <p:cNvSpPr>
            <a:spLocks noGrp="1"/>
          </p:cNvSpPr>
          <p:nvPr>
            <p:ph idx="1"/>
          </p:nvPr>
        </p:nvSpPr>
        <p:spPr>
          <a:xfrm>
            <a:off x="628650" y="1369219"/>
            <a:ext cx="7886700" cy="3369036"/>
          </a:xfrm>
        </p:spPr>
        <p:txBody>
          <a:bodyPr>
            <a:normAutofit/>
          </a:bodyPr>
          <a:lstStyle/>
          <a:p>
            <a:r>
              <a:rPr lang="fi-FI" sz="2000"/>
              <a:t>Koeaika on tasan kuusi tuntia (ellei sinulle on myönnetty poikkeuslupaa). Kokeesta saa poistua aikaisintaan klo 12. </a:t>
            </a:r>
          </a:p>
          <a:p>
            <a:r>
              <a:rPr lang="fi-FI" sz="2000"/>
              <a:t>Kun lähdet paikaltasi, nosta numerokyltti takaisin pöydälle ja ota mukaasi kaikki tuomasi tavarat sekä muistiinpanopaperit ja muistitikku. </a:t>
            </a:r>
          </a:p>
          <a:p>
            <a:r>
              <a:rPr lang="fi-FI" sz="2000"/>
              <a:t>Mikäli pöytäkirjan pitäjän eteen muodostuu jonoa, odota paikallasi, kunnes tilaa tulee. </a:t>
            </a:r>
          </a:p>
        </p:txBody>
      </p:sp>
    </p:spTree>
    <p:extLst>
      <p:ext uri="{BB962C8B-B14F-4D97-AF65-F5344CB8AC3E}">
        <p14:creationId xmlns:p14="http://schemas.microsoft.com/office/powerpoint/2010/main" val="272030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A3284-2B1F-4355-A3B9-B9FAA51EC713}"/>
              </a:ext>
            </a:extLst>
          </p:cNvPr>
          <p:cNvSpPr>
            <a:spLocks noGrp="1"/>
          </p:cNvSpPr>
          <p:nvPr>
            <p:ph type="title"/>
          </p:nvPr>
        </p:nvSpPr>
        <p:spPr/>
        <p:txBody>
          <a:bodyPr/>
          <a:lstStyle/>
          <a:p>
            <a:r>
              <a:rPr lang="fi-FI"/>
              <a:t>Kokeesta poistuminen</a:t>
            </a:r>
          </a:p>
        </p:txBody>
      </p:sp>
      <p:sp>
        <p:nvSpPr>
          <p:cNvPr id="3" name="Sisällön paikkamerkki 2">
            <a:extLst>
              <a:ext uri="{FF2B5EF4-FFF2-40B4-BE49-F238E27FC236}">
                <a16:creationId xmlns:a16="http://schemas.microsoft.com/office/drawing/2014/main" id="{9D891953-EAE1-4A0F-8297-34B054E11190}"/>
              </a:ext>
            </a:extLst>
          </p:cNvPr>
          <p:cNvSpPr>
            <a:spLocks noGrp="1"/>
          </p:cNvSpPr>
          <p:nvPr>
            <p:ph idx="1"/>
          </p:nvPr>
        </p:nvSpPr>
        <p:spPr/>
        <p:txBody>
          <a:bodyPr/>
          <a:lstStyle/>
          <a:p>
            <a:r>
              <a:rPr lang="fi-FI" sz="2000"/>
              <a:t>Anna muistiinpanopaperit ja muistitikku pöytäkirjan pitäjälle (ykkösvalvoja). Näytä henkilöllisyystodistuksesi pyydettäessä valvojalle. </a:t>
            </a:r>
          </a:p>
          <a:p>
            <a:r>
              <a:rPr lang="fi-FI" sz="2000"/>
              <a:t>Koetilasta poistuessasi saat viedä mukanasi vain ne tavarat, joita sinulla oli tullessasi. </a:t>
            </a:r>
          </a:p>
          <a:p>
            <a:r>
              <a:rPr lang="fi-FI" sz="2000"/>
              <a:t>Sulje koetilan ovi hiljaa. </a:t>
            </a:r>
          </a:p>
          <a:p>
            <a:r>
              <a:rPr lang="fi-FI" sz="2000"/>
              <a:t>Jos sinulta unohtui jotakin koetilaan, et voi palata sinne enää. Älä koputa koetilan oveen, vaan etsi opettaja tai palvelusihteeri ja kerro asiasi. </a:t>
            </a:r>
          </a:p>
          <a:p>
            <a:endParaRPr lang="fi-FI"/>
          </a:p>
        </p:txBody>
      </p:sp>
      <p:sp>
        <p:nvSpPr>
          <p:cNvPr id="4" name="Dian numeron paikkamerkki 3">
            <a:extLst>
              <a:ext uri="{FF2B5EF4-FFF2-40B4-BE49-F238E27FC236}">
                <a16:creationId xmlns:a16="http://schemas.microsoft.com/office/drawing/2014/main" id="{57986FB8-D7E6-425C-BC21-B5708089EDD3}"/>
              </a:ext>
            </a:extLst>
          </p:cNvPr>
          <p:cNvSpPr>
            <a:spLocks noGrp="1"/>
          </p:cNvSpPr>
          <p:nvPr>
            <p:ph type="sldNum" sz="quarter" idx="12"/>
          </p:nvPr>
        </p:nvSpPr>
        <p:spPr/>
        <p:txBody>
          <a:bodyPr/>
          <a:lstStyle/>
          <a:p>
            <a:fld id="{D2F84D05-6CC1-6743-BB01-2F9475278B0B}" type="slidenum">
              <a:rPr lang="fi-FI" smtClean="0"/>
              <a:t>12</a:t>
            </a:fld>
            <a:endParaRPr lang="fi-FI"/>
          </a:p>
        </p:txBody>
      </p:sp>
    </p:spTree>
    <p:extLst>
      <p:ext uri="{BB962C8B-B14F-4D97-AF65-F5344CB8AC3E}">
        <p14:creationId xmlns:p14="http://schemas.microsoft.com/office/powerpoint/2010/main" val="55766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ACD625-AA58-4E1B-83B8-1FD11C6EB940}"/>
              </a:ext>
            </a:extLst>
          </p:cNvPr>
          <p:cNvSpPr>
            <a:spLocks noGrp="1"/>
          </p:cNvSpPr>
          <p:nvPr>
            <p:ph type="title"/>
          </p:nvPr>
        </p:nvSpPr>
        <p:spPr/>
        <p:txBody>
          <a:bodyPr/>
          <a:lstStyle/>
          <a:p>
            <a:r>
              <a:rPr lang="fi-FI"/>
              <a:t>Yleistä</a:t>
            </a:r>
          </a:p>
        </p:txBody>
      </p:sp>
      <p:sp>
        <p:nvSpPr>
          <p:cNvPr id="3" name="Sisällön paikkamerkki 2">
            <a:extLst>
              <a:ext uri="{FF2B5EF4-FFF2-40B4-BE49-F238E27FC236}">
                <a16:creationId xmlns:a16="http://schemas.microsoft.com/office/drawing/2014/main" id="{46C3F032-E56F-4D8E-BF9D-057D3EA97074}"/>
              </a:ext>
            </a:extLst>
          </p:cNvPr>
          <p:cNvSpPr>
            <a:spLocks noGrp="1"/>
          </p:cNvSpPr>
          <p:nvPr>
            <p:ph idx="1"/>
          </p:nvPr>
        </p:nvSpPr>
        <p:spPr/>
        <p:txBody>
          <a:bodyPr/>
          <a:lstStyle/>
          <a:p>
            <a:r>
              <a:rPr lang="fi-FI" sz="2000"/>
              <a:t>Koetilassa saattaa tuntua kolealta, varaa siis riittävästi lämmintä vaatetta. </a:t>
            </a:r>
          </a:p>
          <a:p>
            <a:r>
              <a:rPr lang="fi-FI" sz="2000"/>
              <a:t>Ota mukaan tarvittavat koevälineet (mm. kynä) sekä henkilöllisyystodistus. </a:t>
            </a:r>
          </a:p>
          <a:p>
            <a:r>
              <a:rPr lang="fi-FI" sz="2000"/>
              <a:t>Varmista, että osaat käynnistää tietokoneesi muistitikulta. Ota mukaasi myös kuulokkeet ja koneesi sähköjohto. Hiiren on oltava langallinen. </a:t>
            </a:r>
          </a:p>
          <a:p>
            <a:r>
              <a:rPr lang="fi-FI" sz="2000"/>
              <a:t>Eväspakkauksissa tai vaatteissa ei saa olla kirjoitusta (edes teipillä peitettynä). Lisäksi eväspakkausten on oltava läpinäkyviä. Muista ottaa välttämättömät lääkkeesi mukaan. </a:t>
            </a:r>
          </a:p>
          <a:p>
            <a:endParaRPr lang="fi-FI"/>
          </a:p>
        </p:txBody>
      </p:sp>
      <p:sp>
        <p:nvSpPr>
          <p:cNvPr id="4" name="Dian numeron paikkamerkki 3">
            <a:extLst>
              <a:ext uri="{FF2B5EF4-FFF2-40B4-BE49-F238E27FC236}">
                <a16:creationId xmlns:a16="http://schemas.microsoft.com/office/drawing/2014/main" id="{CED52461-1519-447A-BA28-A9E950653D38}"/>
              </a:ext>
            </a:extLst>
          </p:cNvPr>
          <p:cNvSpPr>
            <a:spLocks noGrp="1"/>
          </p:cNvSpPr>
          <p:nvPr>
            <p:ph type="sldNum" sz="quarter" idx="12"/>
          </p:nvPr>
        </p:nvSpPr>
        <p:spPr/>
        <p:txBody>
          <a:bodyPr/>
          <a:lstStyle/>
          <a:p>
            <a:fld id="{D2F84D05-6CC1-6743-BB01-2F9475278B0B}" type="slidenum">
              <a:rPr lang="fi-FI" smtClean="0"/>
              <a:t>2</a:t>
            </a:fld>
            <a:endParaRPr lang="fi-FI"/>
          </a:p>
        </p:txBody>
      </p:sp>
    </p:spTree>
    <p:extLst>
      <p:ext uri="{BB962C8B-B14F-4D97-AF65-F5344CB8AC3E}">
        <p14:creationId xmlns:p14="http://schemas.microsoft.com/office/powerpoint/2010/main" val="73389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8FB52F-B86E-4D45-B042-7888CC7D690D}"/>
              </a:ext>
            </a:extLst>
          </p:cNvPr>
          <p:cNvSpPr>
            <a:spLocks noGrp="1"/>
          </p:cNvSpPr>
          <p:nvPr>
            <p:ph type="title"/>
          </p:nvPr>
        </p:nvSpPr>
        <p:spPr/>
        <p:txBody>
          <a:bodyPr/>
          <a:lstStyle/>
          <a:p>
            <a:r>
              <a:rPr lang="fi-FI"/>
              <a:t>Jos sairastut</a:t>
            </a:r>
          </a:p>
        </p:txBody>
      </p:sp>
      <p:sp>
        <p:nvSpPr>
          <p:cNvPr id="3" name="Sisällön paikkamerkki 2">
            <a:extLst>
              <a:ext uri="{FF2B5EF4-FFF2-40B4-BE49-F238E27FC236}">
                <a16:creationId xmlns:a16="http://schemas.microsoft.com/office/drawing/2014/main" id="{0B47336E-03BF-4696-9B3D-E4DBB35FEB2A}"/>
              </a:ext>
            </a:extLst>
          </p:cNvPr>
          <p:cNvSpPr>
            <a:spLocks noGrp="1"/>
          </p:cNvSpPr>
          <p:nvPr>
            <p:ph idx="1"/>
          </p:nvPr>
        </p:nvSpPr>
        <p:spPr>
          <a:xfrm>
            <a:off x="211674" y="874514"/>
            <a:ext cx="8720652" cy="3394472"/>
          </a:xfrm>
        </p:spPr>
        <p:txBody>
          <a:bodyPr>
            <a:noAutofit/>
          </a:bodyPr>
          <a:lstStyle/>
          <a:p>
            <a:r>
              <a:rPr lang="fi-FI" b="1" dirty="0">
                <a:latin typeface="+mn-lt"/>
              </a:rPr>
              <a:t>Ilmoita sairastumisesta välittömästi </a:t>
            </a:r>
            <a:r>
              <a:rPr lang="fi-FI" dirty="0">
                <a:latin typeface="+mn-lt"/>
              </a:rPr>
              <a:t>rehtorille, p. 044 797 6869 tai Wilman kautta mikäli puhelimitse ei heti tavoita. Mitä aiemmin ilmoitat asiasta, sitä paremmin ehditään selvittää mahdollisuuksia kokeen tekoon yhteistyössä terveydenhuollon vastuuhenkilöiden kanssa.</a:t>
            </a:r>
          </a:p>
          <a:p>
            <a:r>
              <a:rPr lang="fi-FI" dirty="0">
                <a:latin typeface="+mn-lt"/>
              </a:rPr>
              <a:t>Älä tule kokeeseen sairaana.</a:t>
            </a:r>
          </a:p>
          <a:p>
            <a:r>
              <a:rPr lang="fi-FI" dirty="0">
                <a:latin typeface="+mn-lt"/>
              </a:rPr>
              <a:t>Voi halutessasi toimia </a:t>
            </a:r>
            <a:r>
              <a:rPr lang="fi-FI" dirty="0" err="1">
                <a:latin typeface="+mn-lt"/>
              </a:rPr>
              <a:t>YTL:n</a:t>
            </a:r>
            <a:r>
              <a:rPr lang="fi-FI" dirty="0">
                <a:latin typeface="+mn-lt"/>
              </a:rPr>
              <a:t> </a:t>
            </a:r>
            <a:r>
              <a:rPr lang="fi-FI" dirty="0">
                <a:latin typeface="+mn-lt"/>
                <a:hlinkClick r:id="rId2"/>
              </a:rPr>
              <a:t>ilmoittautumisen mitätöinnistä annettujen ohjeiden mukaisesti</a:t>
            </a:r>
            <a:r>
              <a:rPr lang="fi-FI" dirty="0">
                <a:latin typeface="+mn-lt"/>
              </a:rPr>
              <a:t>. </a:t>
            </a:r>
          </a:p>
          <a:p>
            <a:r>
              <a:rPr lang="fi-FI" b="0" i="0" dirty="0">
                <a:solidFill>
                  <a:srgbClr val="333333"/>
                </a:solidFill>
                <a:effectLst/>
                <a:latin typeface="+mn-lt"/>
              </a:rPr>
              <a:t>Ylioppilastutkintoon osallistuvat kokelaat voivat vähentää tartuntataudeille altistumista huolehtimalla hygieniasta ja vähentämällä kontakteja 10 vuorokauden ajan ennen kokeita. </a:t>
            </a:r>
            <a:r>
              <a:rPr lang="fi-FI" b="0" i="0" u="none" strike="noStrike" dirty="0" err="1">
                <a:solidFill>
                  <a:srgbClr val="1D92CB"/>
                </a:solidFill>
                <a:effectLst/>
                <a:latin typeface="+mn-lt"/>
              </a:rPr>
              <a:t>THL:n</a:t>
            </a:r>
            <a:r>
              <a:rPr lang="fi-FI" b="0" i="0" u="none" strike="noStrike" dirty="0">
                <a:solidFill>
                  <a:srgbClr val="1D92CB"/>
                </a:solidFill>
                <a:effectLst/>
                <a:latin typeface="+mn-lt"/>
              </a:rPr>
              <a:t> ohjeiden mukaan: “Jos sairastut, pysy kotona, kunnes olet terve.”</a:t>
            </a:r>
            <a:r>
              <a:rPr lang="fi-FI" b="0" i="0" dirty="0">
                <a:solidFill>
                  <a:srgbClr val="333333"/>
                </a:solidFill>
                <a:effectLst/>
                <a:latin typeface="+mn-lt"/>
              </a:rPr>
              <a:t> Omasta ja muiden terveydestä huolehtimisen pitää olla etusijalla.</a:t>
            </a:r>
            <a:endParaRPr lang="fi-FI" dirty="0">
              <a:latin typeface="+mn-lt"/>
            </a:endParaRPr>
          </a:p>
        </p:txBody>
      </p:sp>
    </p:spTree>
    <p:extLst>
      <p:ext uri="{BB962C8B-B14F-4D97-AF65-F5344CB8AC3E}">
        <p14:creationId xmlns:p14="http://schemas.microsoft.com/office/powerpoint/2010/main" val="414331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Vilppi</a:t>
            </a:r>
          </a:p>
        </p:txBody>
      </p:sp>
      <p:sp>
        <p:nvSpPr>
          <p:cNvPr id="3" name="Sisällön paikkamerkki 2"/>
          <p:cNvSpPr>
            <a:spLocks noGrp="1"/>
          </p:cNvSpPr>
          <p:nvPr>
            <p:ph idx="1"/>
          </p:nvPr>
        </p:nvSpPr>
        <p:spPr>
          <a:xfrm>
            <a:off x="802386" y="1216983"/>
            <a:ext cx="7543800" cy="2256467"/>
          </a:xfrm>
        </p:spPr>
        <p:txBody>
          <a:bodyPr>
            <a:normAutofit/>
          </a:bodyPr>
          <a:lstStyle/>
          <a:p>
            <a:r>
              <a:rPr lang="fi-FI" sz="2000" err="1"/>
              <a:t>YTL:n</a:t>
            </a:r>
            <a:r>
              <a:rPr lang="fi-FI" sz="2000"/>
              <a:t> ohjeiden mukaan kokelaan tulee olla ennen tutkintoon osallistumista selvillä siitä, mitä seuraamuksia on vilpillisestä menettelystä, vilpin yrityksestä, tutkintojärjestyksen törkeästä rikkomisesta tai koetilaisuuden häirinnästä teknisten laitteiden avulla tai muulla tavoin.  Seuraavassa ote ylioppilastutkintolaista (502/2019, 15 §):</a:t>
            </a:r>
          </a:p>
        </p:txBody>
      </p:sp>
    </p:spTree>
    <p:extLst>
      <p:ext uri="{BB962C8B-B14F-4D97-AF65-F5344CB8AC3E}">
        <p14:creationId xmlns:p14="http://schemas.microsoft.com/office/powerpoint/2010/main" val="2546580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5AA69B-D0D9-4CDB-86BC-0FCFBC2E3B70}"/>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CFDF823D-F8BF-4AC1-BF04-2023AC747977}"/>
              </a:ext>
            </a:extLst>
          </p:cNvPr>
          <p:cNvSpPr>
            <a:spLocks noGrp="1"/>
          </p:cNvSpPr>
          <p:nvPr>
            <p:ph idx="1"/>
          </p:nvPr>
        </p:nvSpPr>
        <p:spPr>
          <a:xfrm>
            <a:off x="211674" y="1197374"/>
            <a:ext cx="8720652" cy="3394472"/>
          </a:xfrm>
        </p:spPr>
        <p:txBody>
          <a:bodyPr>
            <a:normAutofit lnSpcReduction="10000"/>
          </a:bodyPr>
          <a:lstStyle/>
          <a:p>
            <a:r>
              <a:rPr lang="fi-FI" sz="2000"/>
              <a:t>” Jos kokelas syyllistyy kokeessa vilpilliseen menettelyyn tai vilpin yritykseen taikka avustaa siinä, kaikki hänen koesuorituksensa kyseiseltä tutkintokerralta katsotaan hylätyksi ja hän menettää oikeutensa osallistua myöhempiin saman tutkintokerran kokeisiin. Jos menettely on toistuvaa tai muuten erityisen vakavaa ja haitallista, kokelas menettää lisäksi oikeutensa osallistua seuraavan tutkintokerran kokeisiin. Jos kokelas häiritsee koetilaisuutta tai muuten rikkoo järjestystä koetilaisuudessa, eikä rehtorin tai opettajan kehotuksesta huolimatta lopeta menettelyä, hänen koesuorituksensa katsotaan hylätyksi. ”  </a:t>
            </a:r>
          </a:p>
          <a:p>
            <a:endParaRPr lang="fi-FI"/>
          </a:p>
        </p:txBody>
      </p:sp>
      <p:sp>
        <p:nvSpPr>
          <p:cNvPr id="4" name="Dian numeron paikkamerkki 3">
            <a:extLst>
              <a:ext uri="{FF2B5EF4-FFF2-40B4-BE49-F238E27FC236}">
                <a16:creationId xmlns:a16="http://schemas.microsoft.com/office/drawing/2014/main" id="{71EA561E-7AC9-453E-8C85-6B9830757491}"/>
              </a:ext>
            </a:extLst>
          </p:cNvPr>
          <p:cNvSpPr>
            <a:spLocks noGrp="1"/>
          </p:cNvSpPr>
          <p:nvPr>
            <p:ph type="sldNum" sz="quarter" idx="12"/>
          </p:nvPr>
        </p:nvSpPr>
        <p:spPr/>
        <p:txBody>
          <a:bodyPr/>
          <a:lstStyle/>
          <a:p>
            <a:fld id="{D2F84D05-6CC1-6743-BB01-2F9475278B0B}" type="slidenum">
              <a:rPr lang="fi-FI" smtClean="0"/>
              <a:t>5</a:t>
            </a:fld>
            <a:endParaRPr lang="fi-FI"/>
          </a:p>
        </p:txBody>
      </p:sp>
    </p:spTree>
    <p:extLst>
      <p:ext uri="{BB962C8B-B14F-4D97-AF65-F5344CB8AC3E}">
        <p14:creationId xmlns:p14="http://schemas.microsoft.com/office/powerpoint/2010/main" val="172991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Kokeeseen saapuminen</a:t>
            </a:r>
          </a:p>
        </p:txBody>
      </p:sp>
      <p:sp>
        <p:nvSpPr>
          <p:cNvPr id="3" name="Sisällön paikkamerkki 2"/>
          <p:cNvSpPr>
            <a:spLocks noGrp="1"/>
          </p:cNvSpPr>
          <p:nvPr>
            <p:ph idx="1"/>
          </p:nvPr>
        </p:nvSpPr>
        <p:spPr/>
        <p:txBody>
          <a:bodyPr>
            <a:normAutofit/>
          </a:bodyPr>
          <a:lstStyle/>
          <a:p>
            <a:r>
              <a:rPr lang="fi-FI" sz="2000"/>
              <a:t>Kokeeseen saavutaan pääaulan kautta. </a:t>
            </a:r>
          </a:p>
          <a:p>
            <a:r>
              <a:rPr lang="fi-FI" sz="2000"/>
              <a:t>Takit ja laukut ym. tavarat, joita ei voi ottaa mukaan koesaliin, jätetään liikuntasalin pukuhuoneisiin. Käytössä ovat pukuhuoneet 1 ja 2 (tarvittaessa myös 3 ja 4).</a:t>
            </a:r>
          </a:p>
          <a:p>
            <a:r>
              <a:rPr lang="fi-FI" sz="2000"/>
              <a:t>Ole paikalla viimeistään kello 8.15. Paikalle voi tulla jo kello 8.00. </a:t>
            </a:r>
          </a:p>
          <a:p>
            <a:r>
              <a:rPr lang="fi-FI" sz="2000"/>
              <a:t>Pukuhuoneen eteisestä voit tarvittaessa ottaa tarjottimen, mukin ja lautasen eväitä varten. </a:t>
            </a:r>
          </a:p>
          <a:p>
            <a:r>
              <a:rPr lang="fi-FI" sz="2000"/>
              <a:t>Odota pukuhuoneessa, kunnes sinua pyydetään siirtymään saliin.</a:t>
            </a:r>
          </a:p>
          <a:p>
            <a:r>
              <a:rPr lang="fi-FI" sz="2000"/>
              <a:t>Ota ulkojalkineet mukaan koetilaan. </a:t>
            </a:r>
          </a:p>
        </p:txBody>
      </p:sp>
    </p:spTree>
    <p:extLst>
      <p:ext uri="{BB962C8B-B14F-4D97-AF65-F5344CB8AC3E}">
        <p14:creationId xmlns:p14="http://schemas.microsoft.com/office/powerpoint/2010/main" val="315490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Kokeeseen saapuminen</a:t>
            </a:r>
          </a:p>
        </p:txBody>
      </p:sp>
      <p:sp>
        <p:nvSpPr>
          <p:cNvPr id="3" name="Sisällön paikkamerkki 2"/>
          <p:cNvSpPr>
            <a:spLocks noGrp="1"/>
          </p:cNvSpPr>
          <p:nvPr>
            <p:ph idx="1"/>
          </p:nvPr>
        </p:nvSpPr>
        <p:spPr>
          <a:xfrm>
            <a:off x="211674" y="1200150"/>
            <a:ext cx="8720652" cy="3737371"/>
          </a:xfrm>
        </p:spPr>
        <p:txBody>
          <a:bodyPr>
            <a:normAutofit/>
          </a:bodyPr>
          <a:lstStyle/>
          <a:p>
            <a:r>
              <a:rPr lang="fi-FI" sz="2000" dirty="0"/>
              <a:t>Varmista vielä kerran, että sinulla ei </a:t>
            </a:r>
            <a:r>
              <a:rPr lang="fi-FI" sz="2000"/>
              <a:t>ole puhelinta</a:t>
            </a:r>
            <a:r>
              <a:rPr lang="fi-FI" sz="2000" dirty="0"/>
              <a:t>, älykelloa eikä mitään muutakaan luvatonta elektronista laitetta tulessasi koetilaan. </a:t>
            </a:r>
          </a:p>
          <a:p>
            <a:r>
              <a:rPr lang="fi-FI" sz="2000" dirty="0"/>
              <a:t>Koetilaan ei saa tuoda mitään papereita. Kaikki tarvittavat paperit saat koetilaisuudessa, myös nenäliinat. Vaatteet, eväät, kirjoitusvälineet yms. tarkastetaan koetilan ovella. </a:t>
            </a:r>
          </a:p>
          <a:p>
            <a:r>
              <a:rPr lang="fi-FI" sz="2000" dirty="0"/>
              <a:t>Koetilassa oven lähellä on kokelaiden nimiluettelo aakkosjärjestyksessä. Katso paikkasi numero (käsin kirjoitettu) ja mene paikallesi. Paikat arvotaan jokaista kirjoituskertaa varten erikseen. </a:t>
            </a:r>
          </a:p>
          <a:p>
            <a:r>
              <a:rPr lang="fi-FI" sz="2000" dirty="0"/>
              <a:t>Varo kompastumasta lattialla oleviin kaapeleihin. </a:t>
            </a:r>
          </a:p>
        </p:txBody>
      </p:sp>
    </p:spTree>
    <p:extLst>
      <p:ext uri="{BB962C8B-B14F-4D97-AF65-F5344CB8AC3E}">
        <p14:creationId xmlns:p14="http://schemas.microsoft.com/office/powerpoint/2010/main" val="244093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1674" y="205979"/>
            <a:ext cx="8720652" cy="562372"/>
          </a:xfrm>
        </p:spPr>
        <p:txBody>
          <a:bodyPr>
            <a:normAutofit fontScale="90000"/>
          </a:bodyPr>
          <a:lstStyle/>
          <a:p>
            <a:r>
              <a:rPr lang="fi-FI"/>
              <a:t>Kun tulet paikallesi</a:t>
            </a:r>
          </a:p>
        </p:txBody>
      </p:sp>
      <p:sp>
        <p:nvSpPr>
          <p:cNvPr id="3" name="Sisällön paikkamerkki 2"/>
          <p:cNvSpPr>
            <a:spLocks noGrp="1"/>
          </p:cNvSpPr>
          <p:nvPr>
            <p:ph idx="1"/>
          </p:nvPr>
        </p:nvSpPr>
        <p:spPr>
          <a:xfrm>
            <a:off x="211674" y="679450"/>
            <a:ext cx="8720652" cy="4051299"/>
          </a:xfrm>
        </p:spPr>
        <p:txBody>
          <a:bodyPr>
            <a:noAutofit/>
          </a:bodyPr>
          <a:lstStyle/>
          <a:p>
            <a:r>
              <a:rPr lang="fi-FI" sz="1900" dirty="0"/>
              <a:t>Nosta istuinpaikkanumerokyltti vieressä olevalle tuolille. </a:t>
            </a:r>
          </a:p>
          <a:p>
            <a:r>
              <a:rPr lang="fi-FI" sz="1900" dirty="0"/>
              <a:t>Liitä koneesi sähköjohto pistokkeeseen. Kiinnitä verkkojohto koneeseesi ja käynnistä kone paikallesi jaetulta muistitikulta. </a:t>
            </a:r>
          </a:p>
          <a:p>
            <a:r>
              <a:rPr lang="fi-FI" sz="1900" dirty="0"/>
              <a:t>Tee äänitesti. </a:t>
            </a:r>
          </a:p>
          <a:p>
            <a:r>
              <a:rPr lang="fi-FI" sz="1900" dirty="0"/>
              <a:t>Kirjoita henkilötietosi koejärjestelmään ja odota valvojaa, joka vahvistaa kirjautumisesi. Varmista, että olet aloittamassa juuri sitä koetta, johon olet ilmoittautunutkin. </a:t>
            </a:r>
          </a:p>
          <a:p>
            <a:r>
              <a:rPr lang="fi-FI" sz="1900" dirty="0"/>
              <a:t>Ennen kokeen alkua kerrataan lyhyesti koeohjeet. Kysy tarvittaessa. Kokeen alettua et saa pyytää mitään suoritukseen liittyviä ohjeita.</a:t>
            </a:r>
          </a:p>
          <a:p>
            <a:r>
              <a:rPr lang="fi-FI" sz="1900" b="1" dirty="0"/>
              <a:t>Luonnospapereihin tai koejärjestelmään ei saa tehdä muistiinpanoja ennen kokeen alkua tai koetilanteen ollessa keskeytynyt.</a:t>
            </a:r>
          </a:p>
          <a:p>
            <a:r>
              <a:rPr lang="fi-FI" sz="1900" dirty="0"/>
              <a:t>Aloita koe luvan saatuasi. </a:t>
            </a:r>
          </a:p>
        </p:txBody>
      </p:sp>
    </p:spTree>
    <p:extLst>
      <p:ext uri="{BB962C8B-B14F-4D97-AF65-F5344CB8AC3E}">
        <p14:creationId xmlns:p14="http://schemas.microsoft.com/office/powerpoint/2010/main" val="190104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Kokeen aikana</a:t>
            </a:r>
          </a:p>
        </p:txBody>
      </p:sp>
      <p:sp>
        <p:nvSpPr>
          <p:cNvPr id="3" name="Sisällön paikkamerkki 2"/>
          <p:cNvSpPr>
            <a:spLocks noGrp="1"/>
          </p:cNvSpPr>
          <p:nvPr>
            <p:ph idx="1"/>
          </p:nvPr>
        </p:nvSpPr>
        <p:spPr>
          <a:xfrm>
            <a:off x="628650" y="1000919"/>
            <a:ext cx="7886700" cy="3653631"/>
          </a:xfrm>
        </p:spPr>
        <p:txBody>
          <a:bodyPr>
            <a:noAutofit/>
          </a:bodyPr>
          <a:lstStyle/>
          <a:p>
            <a:r>
              <a:rPr lang="fi-FI" sz="2000"/>
              <a:t>Koetilaisuuden aikana et saa puhua etkä liikkua ilman lupaa. </a:t>
            </a:r>
          </a:p>
          <a:p>
            <a:r>
              <a:rPr lang="fi-FI" sz="2000"/>
              <a:t>Valvoja voi määrätä sinua pienentämään vastauksia sisältävien ikkunoiden kirjasinkokoa, kuvia tai muita merkintöjä paitsi jos sinulle on myönnetty erityisjärjestelynä oikeus suurentaa kirjasinkokoa.</a:t>
            </a:r>
          </a:p>
          <a:p>
            <a:r>
              <a:rPr lang="fi-FI" sz="2000"/>
              <a:t>Luonnospapereissa tulee olla lukion nimi ja numero painettuna tai leimattuna sekä kokelaan nimikirjoitus ja nimen selvennös (täydellinen nimi).</a:t>
            </a:r>
          </a:p>
          <a:p>
            <a:r>
              <a:rPr lang="fi-FI" sz="2000"/>
              <a:t>Jos koneesi kaatuu, viittaa valvoja paikalle. Älä käynnistä konetta uudelleen itse! </a:t>
            </a:r>
          </a:p>
          <a:p>
            <a:r>
              <a:rPr lang="fi-FI" sz="2000"/>
              <a:t>Myös muissa ongelmissa viittaa valvoja paikalle. </a:t>
            </a:r>
          </a:p>
        </p:txBody>
      </p:sp>
    </p:spTree>
    <p:extLst>
      <p:ext uri="{BB962C8B-B14F-4D97-AF65-F5344CB8AC3E}">
        <p14:creationId xmlns:p14="http://schemas.microsoft.com/office/powerpoint/2010/main" val="99569304"/>
      </p:ext>
    </p:extLst>
  </p:cSld>
  <p:clrMapOvr>
    <a:masterClrMapping/>
  </p:clrMapOvr>
</p:sld>
</file>

<file path=ppt/theme/theme1.xml><?xml version="1.0" encoding="utf-8"?>
<a:theme xmlns:a="http://schemas.openxmlformats.org/drawingml/2006/main" name="Office-teema">
  <a:themeElements>
    <a:clrScheme name="Heinola">
      <a:dk1>
        <a:srgbClr val="002F5F"/>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2F5F"/>
      </a:hlink>
      <a:folHlink>
        <a:srgbClr val="800080"/>
      </a:folHlink>
    </a:clrScheme>
    <a:fontScheme name="Mukautettu 2">
      <a:majorFont>
        <a:latin typeface="Work Sans"/>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51AF3A7A-CDEE-42C2-8CF5-F41A91A85FEC}" vid="{4D30F925-5FBD-4E1B-9400-A7C4BFD235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24</TotalTime>
  <Words>844</Words>
  <Application>Microsoft Office PowerPoint</Application>
  <PresentationFormat>Näytössä katseltava esitys (16:9)</PresentationFormat>
  <Paragraphs>59</Paragraphs>
  <Slides>12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Work Sans</vt:lpstr>
      <vt:lpstr>Office-teema</vt:lpstr>
      <vt:lpstr>OHJEITA YLIOPPILASKOKEISIIN  </vt:lpstr>
      <vt:lpstr>Yleistä</vt:lpstr>
      <vt:lpstr>Jos sairastut</vt:lpstr>
      <vt:lpstr>Vilppi</vt:lpstr>
      <vt:lpstr>PowerPoint-esitys</vt:lpstr>
      <vt:lpstr>Kokeeseen saapuminen</vt:lpstr>
      <vt:lpstr>Kokeeseen saapuminen</vt:lpstr>
      <vt:lpstr>Kun tulet paikallesi</vt:lpstr>
      <vt:lpstr>Kokeen aikana</vt:lpstr>
      <vt:lpstr>Kokeen aikana</vt:lpstr>
      <vt:lpstr>Kokeesta poistuminen</vt:lpstr>
      <vt:lpstr>Kokeesta poistuminen</vt:lpstr>
    </vt:vector>
  </TitlesOfParts>
  <Company>Heinolan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OHJEITA YLIOPPILASKOKEISIIN</dc:title>
  <dc:creator>Rinkinen, Johannes</dc:creator>
  <cp:lastModifiedBy>Rinkinen, Johannes</cp:lastModifiedBy>
  <cp:revision>4</cp:revision>
  <dcterms:created xsi:type="dcterms:W3CDTF">2021-02-26T08:21:46Z</dcterms:created>
  <dcterms:modified xsi:type="dcterms:W3CDTF">2024-02-21T06:40:00Z</dcterms:modified>
</cp:coreProperties>
</file>